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5124113" cy="10688638"/>
  <p:notesSz cx="6858000" cy="9144000"/>
  <p:defaultTextStyle>
    <a:defPPr>
      <a:defRPr lang="ja-JP"/>
    </a:defPPr>
    <a:lvl1pPr marL="0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">
          <p15:clr>
            <a:srgbClr val="A4A3A4"/>
          </p15:clr>
        </p15:guide>
        <p15:guide id="2" pos="78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61"/>
    <p:restoredTop sz="94658"/>
  </p:normalViewPr>
  <p:slideViewPr>
    <p:cSldViewPr snapToGrid="0" snapToObjects="1">
      <p:cViewPr>
        <p:scale>
          <a:sx n="104" d="100"/>
          <a:sy n="104" d="100"/>
        </p:scale>
        <p:origin x="736" y="-568"/>
      </p:cViewPr>
      <p:guideLst>
        <p:guide orient="horz" pos="510"/>
        <p:guide pos="78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95D6F-EF23-E74B-B48D-54ECFC978A8D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FBF85-DEC3-BE4F-A160-FC63A5D86D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497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BFBF85-DEC3-BE4F-A160-FC63A5D86D9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00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33D2-1499-5042-9B41-5AFB3144EA42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8316-0D9E-6246-9268-526FD92007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347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494016"/>
            <a:ext cx="13611702" cy="7054007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206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733D2-1499-5042-9B41-5AFB3144EA42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7406" y="9906785"/>
            <a:ext cx="4789302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8948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88316-0D9E-6246-9268-526FD92007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DB40F387-9B23-EB45-BE9C-F36F3DF9ED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42" y="0"/>
            <a:ext cx="15101029" cy="1068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2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37464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116199" y="1754019"/>
            <a:ext cx="3687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>
                <a:solidFill>
                  <a:srgbClr val="FF0000"/>
                </a:solidFill>
                <a:latin typeface="+mj-ea"/>
                <a:ea typeface="+mj-ea"/>
              </a:rPr>
              <a:t>作品名</a:t>
            </a:r>
            <a:r>
              <a:rPr kumimoji="1" lang="en-US" altLang="ja-JP" sz="900" dirty="0">
                <a:solidFill>
                  <a:srgbClr val="0000FF"/>
                </a:solidFill>
                <a:latin typeface="+mj-ea"/>
                <a:ea typeface="+mj-ea"/>
              </a:rPr>
              <a:t>(MS</a:t>
            </a:r>
            <a:r>
              <a:rPr kumimoji="1" lang="ja-JP" altLang="en-US" sz="900" dirty="0">
                <a:solidFill>
                  <a:srgbClr val="0000FF"/>
                </a:solidFill>
                <a:latin typeface="+mj-ea"/>
                <a:ea typeface="+mj-ea"/>
              </a:rPr>
              <a:t>ゴシック</a:t>
            </a:r>
            <a:r>
              <a:rPr kumimoji="1" lang="en-US" altLang="ja-JP" sz="900" dirty="0" err="1">
                <a:solidFill>
                  <a:srgbClr val="0000FF"/>
                </a:solidFill>
                <a:latin typeface="+mj-ea"/>
                <a:ea typeface="+mj-ea"/>
              </a:rPr>
              <a:t>orMSP</a:t>
            </a:r>
            <a:r>
              <a:rPr kumimoji="1" lang="ja-JP" altLang="en-US" sz="900" dirty="0">
                <a:solidFill>
                  <a:srgbClr val="0000FF"/>
                </a:solidFill>
                <a:latin typeface="+mj-ea"/>
                <a:ea typeface="+mj-ea"/>
              </a:rPr>
              <a:t>ゴシック</a:t>
            </a:r>
            <a:r>
              <a:rPr kumimoji="1" lang="en-US" altLang="ja-JP" sz="900" dirty="0">
                <a:solidFill>
                  <a:srgbClr val="0000FF"/>
                </a:solidFill>
                <a:latin typeface="+mj-ea"/>
                <a:ea typeface="+mj-ea"/>
              </a:rPr>
              <a:t>16pt)</a:t>
            </a:r>
            <a:r>
              <a:rPr kumimoji="1" lang="ja-JP" altLang="en-US" sz="900">
                <a:solidFill>
                  <a:srgbClr val="0000FF"/>
                </a:solidFill>
                <a:latin typeface="+mj-ea"/>
                <a:ea typeface="+mj-ea"/>
              </a:rPr>
              <a:t> 必ず記入ください。 </a:t>
            </a:r>
            <a:r>
              <a:rPr kumimoji="1" lang="ja-JP" altLang="en-US" sz="900" dirty="0">
                <a:solidFill>
                  <a:srgbClr val="0000FF"/>
                </a:solidFill>
                <a:latin typeface="+mj-ea"/>
                <a:ea typeface="+mj-ea"/>
              </a:rPr>
              <a:t>３行以内に収めてください。例えば</a:t>
            </a:r>
            <a:r>
              <a:rPr lang="ja-JP" altLang="en-US" sz="900" dirty="0">
                <a:solidFill>
                  <a:srgbClr val="0000FF"/>
                </a:solidFill>
                <a:latin typeface="+mj-ea"/>
                <a:ea typeface="+mj-ea"/>
              </a:rPr>
              <a:t>「</a:t>
            </a:r>
            <a:r>
              <a:rPr lang="en-US" altLang="ja-JP" sz="900" dirty="0">
                <a:solidFill>
                  <a:srgbClr val="0000FF"/>
                </a:solidFill>
                <a:latin typeface="+mj-ea"/>
                <a:ea typeface="+mj-ea"/>
              </a:rPr>
              <a:t>〇〇</a:t>
            </a:r>
            <a:r>
              <a:rPr lang="ja-JP" altLang="en-US" sz="900" dirty="0">
                <a:solidFill>
                  <a:srgbClr val="0000FF"/>
                </a:solidFill>
                <a:latin typeface="+mj-ea"/>
                <a:ea typeface="+mj-ea"/>
              </a:rPr>
              <a:t>するための自動車</a:t>
            </a:r>
            <a:r>
              <a:rPr lang="ja-JP" altLang="en-US" sz="900">
                <a:solidFill>
                  <a:srgbClr val="0000FF"/>
                </a:solidFill>
                <a:latin typeface="+mj-ea"/>
                <a:ea typeface="+mj-ea"/>
              </a:rPr>
              <a:t>」など、提案の要点がわかりやすいタイトルにしてください。</a:t>
            </a:r>
            <a:endParaRPr kumimoji="1" lang="ja-JP" altLang="en-US" sz="900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116199" y="4353961"/>
            <a:ext cx="368754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solidFill>
                  <a:srgbClr val="FF0000"/>
                </a:solidFill>
              </a:rPr>
              <a:t>応募部門名</a:t>
            </a:r>
            <a:r>
              <a:rPr lang="ja-JP" altLang="en-US" sz="900">
                <a:solidFill>
                  <a:srgbClr val="0000FF"/>
                </a:solidFill>
              </a:rPr>
              <a:t>（</a:t>
            </a:r>
            <a:r>
              <a:rPr lang="en-US" altLang="ja-JP" sz="900" dirty="0">
                <a:solidFill>
                  <a:srgbClr val="0000FF"/>
                </a:solidFill>
                <a:latin typeface="+mn-ea"/>
              </a:rPr>
              <a:t>MS</a:t>
            </a:r>
            <a:r>
              <a:rPr lang="ja-JP" altLang="en-US" sz="900">
                <a:solidFill>
                  <a:srgbClr val="0000FF"/>
                </a:solidFill>
                <a:latin typeface="+mn-ea"/>
              </a:rPr>
              <a:t>ゴシック</a:t>
            </a:r>
            <a:r>
              <a:rPr lang="en-US" altLang="ja-JP" sz="900" dirty="0" err="1">
                <a:solidFill>
                  <a:srgbClr val="0000FF"/>
                </a:solidFill>
                <a:latin typeface="+mn-ea"/>
              </a:rPr>
              <a:t>orMSP</a:t>
            </a:r>
            <a:r>
              <a:rPr lang="ja-JP" altLang="en-US" sz="900">
                <a:solidFill>
                  <a:srgbClr val="0000FF"/>
                </a:solidFill>
                <a:latin typeface="+mn-ea"/>
              </a:rPr>
              <a:t>ゴシック</a:t>
            </a:r>
            <a:r>
              <a:rPr lang="en-US" altLang="ja-JP" sz="900" dirty="0">
                <a:solidFill>
                  <a:srgbClr val="0000FF"/>
                </a:solidFill>
                <a:latin typeface="+mn-ea"/>
              </a:rPr>
              <a:t>12pt</a:t>
            </a:r>
            <a:r>
              <a:rPr lang="en-US" altLang="ja-JP" sz="900" dirty="0">
                <a:solidFill>
                  <a:srgbClr val="0000FF"/>
                </a:solidFill>
                <a:latin typeface="+mj-ea"/>
              </a:rPr>
              <a:t>)</a:t>
            </a:r>
            <a:r>
              <a:rPr lang="ja-JP" altLang="en-US" sz="900">
                <a:solidFill>
                  <a:srgbClr val="FF0000"/>
                </a:solidFill>
                <a:latin typeface="+mj-ea"/>
              </a:rPr>
              <a:t>必ず記入ください。 </a:t>
            </a:r>
            <a:endParaRPr lang="en-US" altLang="ja-JP" sz="900" dirty="0">
              <a:solidFill>
                <a:srgbClr val="FF0000"/>
              </a:solidFill>
            </a:endParaRPr>
          </a:p>
          <a:p>
            <a:r>
              <a:rPr lang="en-US" altLang="ja-JP" sz="900" dirty="0">
                <a:solidFill>
                  <a:srgbClr val="0000FF"/>
                </a:solidFill>
              </a:rPr>
              <a:t>※</a:t>
            </a:r>
            <a:r>
              <a:rPr lang="ja-JP" altLang="en-US" sz="900">
                <a:solidFill>
                  <a:srgbClr val="0000FF"/>
                </a:solidFill>
              </a:rPr>
              <a:t>「</a:t>
            </a:r>
            <a:r>
              <a:rPr lang="en-US" altLang="ja-JP" sz="900" dirty="0">
                <a:solidFill>
                  <a:srgbClr val="0000FF"/>
                </a:solidFill>
              </a:rPr>
              <a:t>〜</a:t>
            </a:r>
            <a:r>
              <a:rPr lang="ja-JP" altLang="en-US" sz="900">
                <a:solidFill>
                  <a:srgbClr val="0000FF"/>
                </a:solidFill>
              </a:rPr>
              <a:t>部門」と、省略せずに記入ください。</a:t>
            </a:r>
            <a:endParaRPr lang="en-US" altLang="ja-JP" sz="900" dirty="0">
              <a:solidFill>
                <a:srgbClr val="0000FF"/>
              </a:solidFill>
            </a:endParaRPr>
          </a:p>
          <a:p>
            <a:endParaRPr lang="en-US" altLang="ja-JP" sz="900" dirty="0">
              <a:solidFill>
                <a:srgbClr val="0000FF"/>
              </a:solidFill>
            </a:endParaRPr>
          </a:p>
          <a:p>
            <a:r>
              <a:rPr lang="ja-JP" altLang="en-US" sz="1000"/>
              <a:t>外形寸法：</a:t>
            </a:r>
            <a:r>
              <a:rPr lang="ja-JP" altLang="en-US" sz="1000">
                <a:solidFill>
                  <a:srgbClr val="FF0000"/>
                </a:solidFill>
              </a:rPr>
              <a:t>幅〇〇</a:t>
            </a:r>
            <a:r>
              <a:rPr lang="en-US" altLang="ja-JP" sz="1000" dirty="0">
                <a:solidFill>
                  <a:srgbClr val="FF0000"/>
                </a:solidFill>
              </a:rPr>
              <a:t>X</a:t>
            </a:r>
            <a:r>
              <a:rPr lang="ja-JP" altLang="en-US" sz="1000">
                <a:solidFill>
                  <a:srgbClr val="FF0000"/>
                </a:solidFill>
              </a:rPr>
              <a:t>奥行き〇〇</a:t>
            </a:r>
            <a:r>
              <a:rPr lang="en-US" altLang="ja-JP" sz="1000" dirty="0">
                <a:solidFill>
                  <a:srgbClr val="FF0000"/>
                </a:solidFill>
              </a:rPr>
              <a:t>X</a:t>
            </a:r>
            <a:r>
              <a:rPr lang="ja-JP" altLang="en-US" sz="1000">
                <a:solidFill>
                  <a:srgbClr val="FF0000"/>
                </a:solidFill>
              </a:rPr>
              <a:t>高さ〇〇</a:t>
            </a:r>
            <a:r>
              <a:rPr lang="en-US" altLang="ja-JP" sz="1000" dirty="0">
                <a:solidFill>
                  <a:srgbClr val="FF0000"/>
                </a:solidFill>
              </a:rPr>
              <a:t> </a:t>
            </a:r>
            <a:r>
              <a:rPr lang="ja-JP" altLang="en-US" sz="900">
                <a:solidFill>
                  <a:srgbClr val="FF0000"/>
                </a:solidFill>
                <a:latin typeface="+mj-ea"/>
              </a:rPr>
              <a:t>必ず記入ください。 </a:t>
            </a:r>
            <a:endParaRPr lang="en-US" altLang="ja-JP" sz="900" dirty="0">
              <a:solidFill>
                <a:srgbClr val="FF0000"/>
              </a:solidFill>
            </a:endParaRPr>
          </a:p>
          <a:p>
            <a:r>
              <a:rPr lang="en-US" altLang="ja-JP" sz="900" dirty="0">
                <a:solidFill>
                  <a:srgbClr val="0000FF"/>
                </a:solidFill>
              </a:rPr>
              <a:t>※mm</a:t>
            </a:r>
            <a:r>
              <a:rPr lang="ja-JP" altLang="en-US" sz="900">
                <a:solidFill>
                  <a:srgbClr val="0000FF"/>
                </a:solidFill>
              </a:rPr>
              <a:t>で記載してください。単位表記は不要です。</a:t>
            </a:r>
            <a:endParaRPr lang="en-US" altLang="ja-JP" sz="900" dirty="0">
              <a:solidFill>
                <a:srgbClr val="0000FF"/>
              </a:solidFill>
            </a:endParaRPr>
          </a:p>
          <a:p>
            <a:r>
              <a:rPr lang="en-US" altLang="ja-JP" sz="900" dirty="0">
                <a:solidFill>
                  <a:srgbClr val="0000FF"/>
                </a:solidFill>
              </a:rPr>
              <a:t>※</a:t>
            </a:r>
            <a:r>
              <a:rPr lang="ja-JP" altLang="en-US" sz="900">
                <a:solidFill>
                  <a:srgbClr val="0000FF"/>
                </a:solidFill>
              </a:rPr>
              <a:t>作品が変形する場合は、「収納時</a:t>
            </a:r>
            <a:r>
              <a:rPr lang="en-US" altLang="ja-JP" sz="900" dirty="0">
                <a:solidFill>
                  <a:srgbClr val="0000FF"/>
                </a:solidFill>
              </a:rPr>
              <a:t>〜</a:t>
            </a:r>
            <a:r>
              <a:rPr lang="ja-JP" altLang="en-US" sz="900">
                <a:solidFill>
                  <a:srgbClr val="0000FF"/>
                </a:solidFill>
              </a:rPr>
              <a:t>、展開時</a:t>
            </a:r>
            <a:r>
              <a:rPr lang="en-US" altLang="ja-JP" sz="900" dirty="0">
                <a:solidFill>
                  <a:srgbClr val="0000FF"/>
                </a:solidFill>
              </a:rPr>
              <a:t>〜</a:t>
            </a:r>
            <a:r>
              <a:rPr lang="ja-JP" altLang="en-US" sz="900">
                <a:solidFill>
                  <a:srgbClr val="0000FF"/>
                </a:solidFill>
              </a:rPr>
              <a:t>」など、適宜記述を増やしてください。</a:t>
            </a:r>
          </a:p>
          <a:p>
            <a:endParaRPr kumimoji="1" lang="ja-JP" altLang="en-US" sz="900" dirty="0">
              <a:solidFill>
                <a:srgbClr val="0000FF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16199" y="5812451"/>
            <a:ext cx="3687548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>
                <a:solidFill>
                  <a:srgbClr val="FF0000"/>
                </a:solidFill>
                <a:latin typeface="+mn-ea"/>
              </a:rPr>
              <a:t>解説エリア</a:t>
            </a:r>
            <a:endParaRPr lang="en-US" altLang="ja-JP" sz="1000" dirty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1000">
                <a:solidFill>
                  <a:srgbClr val="0000FF"/>
                </a:solidFill>
                <a:latin typeface="+mn-ea"/>
              </a:rPr>
              <a:t>・提案書は、必ず</a:t>
            </a:r>
            <a:r>
              <a:rPr lang="ja-JP" altLang="en-US" sz="1000">
                <a:solidFill>
                  <a:srgbClr val="FF0000"/>
                </a:solidFill>
                <a:latin typeface="+mn-ea"/>
              </a:rPr>
              <a:t>１ページにまとめて</a:t>
            </a:r>
            <a:r>
              <a:rPr lang="ja-JP" altLang="en-US" sz="1000">
                <a:solidFill>
                  <a:srgbClr val="0000FF"/>
                </a:solidFill>
                <a:latin typeface="+mn-ea"/>
              </a:rPr>
              <a:t>ください。複数ページある場合は、１ページ目のみ審査対象とします。</a:t>
            </a:r>
            <a:endParaRPr kumimoji="1" lang="en-US" altLang="ja-JP" sz="1000" dirty="0">
              <a:solidFill>
                <a:srgbClr val="0000FF"/>
              </a:solidFill>
              <a:latin typeface="+mn-ea"/>
            </a:endParaRPr>
          </a:p>
          <a:p>
            <a:r>
              <a:rPr kumimoji="1" lang="ja-JP" altLang="en-US" sz="1000">
                <a:solidFill>
                  <a:srgbClr val="0000FF"/>
                </a:solidFill>
                <a:latin typeface="+mn-ea"/>
              </a:rPr>
              <a:t>作品</a:t>
            </a:r>
            <a:r>
              <a:rPr kumimoji="1" lang="ja-JP" altLang="en-US" sz="1000" dirty="0">
                <a:solidFill>
                  <a:srgbClr val="0000FF"/>
                </a:solidFill>
                <a:latin typeface="+mn-ea"/>
              </a:rPr>
              <a:t>の説明</a:t>
            </a:r>
            <a:r>
              <a:rPr kumimoji="1" lang="en-US" altLang="ja-JP" sz="1000" dirty="0">
                <a:solidFill>
                  <a:srgbClr val="0000FF"/>
                </a:solidFill>
                <a:latin typeface="+mn-ea"/>
              </a:rPr>
              <a:t>(MS</a:t>
            </a:r>
            <a:r>
              <a:rPr kumimoji="1" lang="ja-JP" altLang="en-US" sz="1000" dirty="0">
                <a:solidFill>
                  <a:srgbClr val="0000FF"/>
                </a:solidFill>
                <a:latin typeface="+mn-ea"/>
              </a:rPr>
              <a:t>ゴシック</a:t>
            </a:r>
            <a:r>
              <a:rPr kumimoji="1" lang="en-US" altLang="ja-JP" sz="1000" dirty="0" err="1">
                <a:solidFill>
                  <a:srgbClr val="0000FF"/>
                </a:solidFill>
                <a:latin typeface="+mn-ea"/>
              </a:rPr>
              <a:t>orMSP</a:t>
            </a:r>
            <a:r>
              <a:rPr kumimoji="1" lang="ja-JP" altLang="en-US" sz="1000">
                <a:solidFill>
                  <a:srgbClr val="0000FF"/>
                </a:solidFill>
                <a:latin typeface="+mn-ea"/>
              </a:rPr>
              <a:t>ゴシック</a:t>
            </a:r>
            <a:r>
              <a:rPr kumimoji="1" lang="en-US" altLang="ja-JP" sz="1000" dirty="0">
                <a:solidFill>
                  <a:srgbClr val="0000FF"/>
                </a:solidFill>
                <a:latin typeface="+mn-ea"/>
              </a:rPr>
              <a:t>10pt) </a:t>
            </a:r>
          </a:p>
          <a:p>
            <a:endParaRPr lang="en-US" altLang="ja-JP" sz="10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000" dirty="0">
                <a:solidFill>
                  <a:srgbClr val="0000FF"/>
                </a:solidFill>
                <a:latin typeface="+mn-ea"/>
              </a:rPr>
              <a:t>・</a:t>
            </a:r>
            <a:r>
              <a:rPr kumimoji="1" lang="ja-JP" altLang="en-US" sz="1000" dirty="0">
                <a:solidFill>
                  <a:srgbClr val="0000FF"/>
                </a:solidFill>
                <a:latin typeface="+mn-ea"/>
              </a:rPr>
              <a:t>左のグレーのエリアの</a:t>
            </a:r>
            <a:r>
              <a:rPr kumimoji="1" lang="ja-JP" altLang="en-US" sz="1000">
                <a:solidFill>
                  <a:srgbClr val="FF0000"/>
                </a:solidFill>
                <a:latin typeface="+mn-ea"/>
              </a:rPr>
              <a:t>作品画像等の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</a:rPr>
              <a:t>解説をここに記入</a:t>
            </a:r>
            <a:r>
              <a:rPr kumimoji="1" lang="ja-JP" altLang="en-US" sz="1000" dirty="0">
                <a:solidFill>
                  <a:srgbClr val="0000FF"/>
                </a:solidFill>
                <a:latin typeface="+mn-ea"/>
              </a:rPr>
              <a:t>して下さい。</a:t>
            </a:r>
            <a:endParaRPr lang="en-US" altLang="ja-JP" sz="10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000" dirty="0">
                <a:solidFill>
                  <a:srgbClr val="0000FF"/>
                </a:solidFill>
                <a:latin typeface="+mn-ea"/>
              </a:rPr>
              <a:t>・</a:t>
            </a:r>
            <a:r>
              <a:rPr kumimoji="1" lang="ja-JP" altLang="en-US" sz="1000" dirty="0">
                <a:solidFill>
                  <a:srgbClr val="0000FF"/>
                </a:solidFill>
                <a:latin typeface="+mn-ea"/>
              </a:rPr>
              <a:t>作品画像中に、</a:t>
            </a:r>
            <a:r>
              <a:rPr lang="ja-JP" altLang="en-US" sz="1000" dirty="0">
                <a:solidFill>
                  <a:srgbClr val="0000FF"/>
                </a:solidFill>
                <a:latin typeface="+mn-ea"/>
              </a:rPr>
              <a:t>矢印や番号を入れ、それと対応させるなどして分かりやい表現を心がけて</a:t>
            </a:r>
            <a:r>
              <a:rPr lang="ja-JP" altLang="en-US" sz="1000">
                <a:solidFill>
                  <a:srgbClr val="0000FF"/>
                </a:solidFill>
                <a:latin typeface="+mn-ea"/>
              </a:rPr>
              <a:t>下さい。</a:t>
            </a:r>
            <a:endParaRPr kumimoji="1" lang="en-US" altLang="ja-JP" sz="10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000">
                <a:solidFill>
                  <a:srgbClr val="0000FF"/>
                </a:solidFill>
                <a:latin typeface="+mn-ea"/>
              </a:rPr>
              <a:t>・</a:t>
            </a:r>
            <a:r>
              <a:rPr kumimoji="1" lang="ja-JP" altLang="en-US" sz="1000">
                <a:solidFill>
                  <a:srgbClr val="0000FF"/>
                </a:solidFill>
                <a:latin typeface="+mn-ea"/>
              </a:rPr>
              <a:t>提案するものが</a:t>
            </a:r>
            <a:r>
              <a:rPr kumimoji="1" lang="ja-JP" altLang="en-US" sz="1000" dirty="0">
                <a:solidFill>
                  <a:srgbClr val="0000FF"/>
                </a:solidFill>
                <a:latin typeface="+mn-ea"/>
              </a:rPr>
              <a:t>何かと、魅力がどこかについて、分かりやすく解説して下さい。この部分は、本紙からはみ出さない限り書き込んでいただいて結構です。</a:t>
            </a:r>
            <a:endParaRPr kumimoji="1" lang="en-US" altLang="ja-JP" sz="10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000" dirty="0">
                <a:solidFill>
                  <a:srgbClr val="0000FF"/>
                </a:solidFill>
                <a:latin typeface="+mn-ea"/>
              </a:rPr>
              <a:t>・白い部分に解説図を掲載するのはやめて下さい、図はグレーのエリアに収めて下さい。</a:t>
            </a:r>
            <a:endParaRPr kumimoji="1" lang="en-US" altLang="ja-JP" sz="1000" dirty="0">
              <a:solidFill>
                <a:srgbClr val="0000FF"/>
              </a:solidFill>
              <a:latin typeface="+mn-ea"/>
            </a:endParaRPr>
          </a:p>
          <a:p>
            <a:endParaRPr lang="en-US" altLang="ja-JP" sz="10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000" dirty="0">
                <a:solidFill>
                  <a:srgbClr val="FF0000"/>
                </a:solidFill>
                <a:latin typeface="+mn-ea"/>
              </a:rPr>
              <a:t>・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</a:rPr>
              <a:t>この説明欄及び作品名欄、作者名、学校名の文字は、全て上書きし、黒文字にして</a:t>
            </a:r>
            <a:r>
              <a:rPr kumimoji="1" lang="ja-JP" altLang="en-US" sz="1000">
                <a:solidFill>
                  <a:srgbClr val="FF0000"/>
                </a:solidFill>
                <a:latin typeface="+mn-ea"/>
              </a:rPr>
              <a:t>下さい。</a:t>
            </a:r>
            <a:endParaRPr kumimoji="1" lang="en-US" altLang="ja-JP" sz="1000" dirty="0">
              <a:solidFill>
                <a:srgbClr val="FF0000"/>
              </a:solidFill>
              <a:latin typeface="+mn-ea"/>
            </a:endParaRPr>
          </a:p>
          <a:p>
            <a:endParaRPr lang="en-US" altLang="ja-JP" sz="1000" dirty="0">
              <a:solidFill>
                <a:srgbClr val="FF0000"/>
              </a:solidFill>
              <a:latin typeface="+mn-ea"/>
            </a:endParaRPr>
          </a:p>
          <a:p>
            <a:r>
              <a:rPr kumimoji="1" lang="ja-JP" altLang="en-US" sz="1000">
                <a:solidFill>
                  <a:schemeClr val="accent2">
                    <a:lumMod val="75000"/>
                  </a:schemeClr>
                </a:solidFill>
                <a:latin typeface="+mn-ea"/>
              </a:rPr>
              <a:t>提案書の評価基準</a:t>
            </a:r>
            <a:endParaRPr kumimoji="1" lang="en-US" altLang="ja-JP" sz="1000" dirty="0">
              <a:solidFill>
                <a:schemeClr val="accent2">
                  <a:lumMod val="75000"/>
                </a:schemeClr>
              </a:solidFill>
              <a:latin typeface="+mn-ea"/>
            </a:endParaRPr>
          </a:p>
          <a:p>
            <a:r>
              <a:rPr lang="ja-JP" altLang="en-US" sz="1000">
                <a:solidFill>
                  <a:srgbClr val="00B050"/>
                </a:solidFill>
                <a:latin typeface="+mn-ea"/>
              </a:rPr>
              <a:t>・提案に</a:t>
            </a:r>
            <a:r>
              <a:rPr lang="ja-JP" altLang="en-US" sz="1000">
                <a:solidFill>
                  <a:schemeClr val="accent2">
                    <a:lumMod val="75000"/>
                  </a:schemeClr>
                </a:solidFill>
                <a:latin typeface="+mn-ea"/>
              </a:rPr>
              <a:t>説得力</a:t>
            </a:r>
            <a:r>
              <a:rPr lang="ja-JP" altLang="en-US" sz="1000">
                <a:solidFill>
                  <a:srgbClr val="00B050"/>
                </a:solidFill>
                <a:latin typeface="+mn-ea"/>
              </a:rPr>
              <a:t>があること</a:t>
            </a:r>
            <a:endParaRPr kumimoji="1" lang="en-US" altLang="ja-JP" sz="1000" dirty="0">
              <a:solidFill>
                <a:srgbClr val="00B050"/>
              </a:solidFill>
              <a:latin typeface="+mn-ea"/>
            </a:endParaRPr>
          </a:p>
          <a:p>
            <a:r>
              <a:rPr lang="ja-JP" altLang="en-US" sz="1000">
                <a:solidFill>
                  <a:srgbClr val="00B050"/>
                </a:solidFill>
                <a:latin typeface="+mn-ea"/>
              </a:rPr>
              <a:t>・提案するモノが一般的な高校生に</a:t>
            </a:r>
            <a:r>
              <a:rPr lang="ja-JP" altLang="en-US" sz="1000">
                <a:solidFill>
                  <a:schemeClr val="accent2">
                    <a:lumMod val="75000"/>
                  </a:schemeClr>
                </a:solidFill>
                <a:latin typeface="+mn-ea"/>
              </a:rPr>
              <a:t>わかりやすく伝わる</a:t>
            </a:r>
            <a:r>
              <a:rPr lang="ja-JP" altLang="en-US" sz="1000">
                <a:solidFill>
                  <a:srgbClr val="00B050"/>
                </a:solidFill>
                <a:latin typeface="+mn-ea"/>
              </a:rPr>
              <a:t>こと</a:t>
            </a:r>
            <a:r>
              <a:rPr lang="en-US" altLang="ja-JP" sz="1000" dirty="0">
                <a:solidFill>
                  <a:srgbClr val="00B050"/>
                </a:solidFill>
                <a:latin typeface="+mn-ea"/>
              </a:rPr>
              <a:t>(</a:t>
            </a:r>
            <a:r>
              <a:rPr lang="ja-JP" altLang="en-US" sz="1000">
                <a:solidFill>
                  <a:srgbClr val="00B050"/>
                </a:solidFill>
                <a:latin typeface="+mn-ea"/>
              </a:rPr>
              <a:t>画像及び説明解説において</a:t>
            </a:r>
            <a:r>
              <a:rPr lang="en-US" altLang="ja-JP" sz="1000" dirty="0">
                <a:solidFill>
                  <a:srgbClr val="00B050"/>
                </a:solidFill>
                <a:latin typeface="+mn-ea"/>
              </a:rPr>
              <a:t>)</a:t>
            </a:r>
          </a:p>
          <a:p>
            <a:r>
              <a:rPr lang="ja-JP" altLang="en-US" sz="1000">
                <a:solidFill>
                  <a:srgbClr val="00B050"/>
                </a:solidFill>
                <a:latin typeface="+mn-ea"/>
              </a:rPr>
              <a:t>・</a:t>
            </a:r>
            <a:r>
              <a:rPr lang="en-US" altLang="ja-JP" sz="1000" dirty="0">
                <a:solidFill>
                  <a:srgbClr val="00B050"/>
                </a:solidFill>
                <a:latin typeface="+mn-ea"/>
              </a:rPr>
              <a:t> </a:t>
            </a:r>
            <a:r>
              <a:rPr lang="en-US" altLang="ja-JP" sz="1000" dirty="0">
                <a:solidFill>
                  <a:schemeClr val="accent2">
                    <a:lumMod val="75000"/>
                  </a:schemeClr>
                </a:solidFill>
                <a:latin typeface="+mn-ea"/>
              </a:rPr>
              <a:t>5W1H</a:t>
            </a:r>
            <a:r>
              <a:rPr lang="ja-JP" altLang="en-US" sz="1000">
                <a:solidFill>
                  <a:srgbClr val="00B050"/>
                </a:solidFill>
                <a:latin typeface="+mn-ea"/>
              </a:rPr>
              <a:t>など、</a:t>
            </a:r>
            <a:r>
              <a:rPr lang="ja-JP" altLang="en-US" sz="1000">
                <a:solidFill>
                  <a:schemeClr val="accent2">
                    <a:lumMod val="75000"/>
                  </a:schemeClr>
                </a:solidFill>
                <a:latin typeface="+mn-ea"/>
              </a:rPr>
              <a:t>具体的な使用場面が明示</a:t>
            </a:r>
            <a:r>
              <a:rPr lang="ja-JP" altLang="en-US" sz="1000">
                <a:solidFill>
                  <a:srgbClr val="00B050"/>
                </a:solidFill>
                <a:latin typeface="+mn-ea"/>
              </a:rPr>
              <a:t>されていること</a:t>
            </a:r>
            <a:endParaRPr lang="en-US" altLang="ja-JP" sz="1000" dirty="0">
              <a:solidFill>
                <a:srgbClr val="00B050"/>
              </a:solidFill>
              <a:latin typeface="+mn-ea"/>
            </a:endParaRPr>
          </a:p>
          <a:p>
            <a:r>
              <a:rPr lang="ja-JP" altLang="en-US" sz="1000">
                <a:solidFill>
                  <a:srgbClr val="00B050"/>
                </a:solidFill>
                <a:latin typeface="+mn-ea"/>
              </a:rPr>
              <a:t>・</a:t>
            </a:r>
            <a:r>
              <a:rPr lang="ja-JP" altLang="en-US" sz="1000">
                <a:solidFill>
                  <a:schemeClr val="accent2">
                    <a:lumMod val="75000"/>
                  </a:schemeClr>
                </a:solidFill>
                <a:latin typeface="+mn-ea"/>
              </a:rPr>
              <a:t>形状に魅力</a:t>
            </a:r>
            <a:r>
              <a:rPr lang="ja-JP" altLang="en-US" sz="1000">
                <a:solidFill>
                  <a:srgbClr val="00B050"/>
                </a:solidFill>
                <a:latin typeface="+mn-ea"/>
              </a:rPr>
              <a:t>があること</a:t>
            </a:r>
            <a:endParaRPr lang="en-US" altLang="ja-JP" sz="1000" dirty="0">
              <a:solidFill>
                <a:srgbClr val="00B050"/>
              </a:solidFill>
              <a:latin typeface="+mn-ea"/>
            </a:endParaRPr>
          </a:p>
          <a:p>
            <a:r>
              <a:rPr kumimoji="1" lang="ja-JP" altLang="en-US" sz="1000">
                <a:solidFill>
                  <a:srgbClr val="00B050"/>
                </a:solidFill>
                <a:latin typeface="+mn-ea"/>
              </a:rPr>
              <a:t>・提案書の図が</a:t>
            </a:r>
            <a:r>
              <a:rPr kumimoji="1" lang="ja-JP" altLang="en-US" sz="1000">
                <a:solidFill>
                  <a:schemeClr val="accent2">
                    <a:lumMod val="75000"/>
                  </a:schemeClr>
                </a:solidFill>
                <a:latin typeface="+mn-ea"/>
              </a:rPr>
              <a:t>汚くない</a:t>
            </a:r>
            <a:r>
              <a:rPr kumimoji="1" lang="ja-JP" altLang="en-US" sz="1000">
                <a:solidFill>
                  <a:srgbClr val="00B050"/>
                </a:solidFill>
                <a:latin typeface="+mn-ea"/>
              </a:rPr>
              <a:t>こと</a:t>
            </a:r>
            <a:endParaRPr lang="en-US" altLang="ja-JP" sz="1000" dirty="0">
              <a:solidFill>
                <a:srgbClr val="00B050"/>
              </a:solidFill>
              <a:latin typeface="+mn-ea"/>
            </a:endParaRPr>
          </a:p>
          <a:p>
            <a:r>
              <a:rPr lang="ja-JP" altLang="en-US" sz="1000">
                <a:solidFill>
                  <a:srgbClr val="00B050"/>
                </a:solidFill>
                <a:latin typeface="+mn-ea"/>
              </a:rPr>
              <a:t>・オリジナルであること。他者の</a:t>
            </a:r>
            <a:r>
              <a:rPr lang="ja-JP" altLang="en-US" sz="1000">
                <a:solidFill>
                  <a:schemeClr val="accent2">
                    <a:lumMod val="75000"/>
                  </a:schemeClr>
                </a:solidFill>
                <a:latin typeface="+mn-ea"/>
              </a:rPr>
              <a:t>知的財産権を侵害しない</a:t>
            </a:r>
            <a:r>
              <a:rPr lang="ja-JP" altLang="en-US" sz="1000">
                <a:solidFill>
                  <a:srgbClr val="00B050"/>
                </a:solidFill>
                <a:latin typeface="+mn-ea"/>
              </a:rPr>
              <a:t>こと</a:t>
            </a:r>
            <a:endParaRPr lang="en-US" altLang="ja-JP" sz="1000" dirty="0">
              <a:solidFill>
                <a:srgbClr val="00B050"/>
              </a:solidFill>
              <a:latin typeface="+mn-ea"/>
            </a:endParaRPr>
          </a:p>
          <a:p>
            <a:r>
              <a:rPr lang="ja-JP" altLang="en-US" sz="1000">
                <a:solidFill>
                  <a:srgbClr val="00B050"/>
                </a:solidFill>
                <a:latin typeface="+mn-ea"/>
              </a:rPr>
              <a:t>・</a:t>
            </a:r>
            <a:r>
              <a:rPr lang="ja-JP" altLang="en-US" sz="1000">
                <a:solidFill>
                  <a:schemeClr val="accent2">
                    <a:lumMod val="75000"/>
                  </a:schemeClr>
                </a:solidFill>
                <a:latin typeface="+mn-ea"/>
              </a:rPr>
              <a:t>公序良俗に反しない</a:t>
            </a:r>
            <a:r>
              <a:rPr lang="ja-JP" altLang="en-US" sz="1000">
                <a:solidFill>
                  <a:srgbClr val="00B050"/>
                </a:solidFill>
                <a:latin typeface="+mn-ea"/>
              </a:rPr>
              <a:t>こと</a:t>
            </a:r>
            <a:endParaRPr lang="en-US" altLang="ja-JP" sz="1000" dirty="0">
              <a:solidFill>
                <a:srgbClr val="FF0000"/>
              </a:solidFill>
              <a:latin typeface="+mn-ea"/>
            </a:endParaRPr>
          </a:p>
          <a:p>
            <a:endParaRPr lang="en-US" altLang="ja-JP" sz="1000" dirty="0">
              <a:solidFill>
                <a:srgbClr val="FF0000"/>
              </a:solidFill>
              <a:latin typeface="+mn-ea"/>
            </a:endParaRPr>
          </a:p>
          <a:p>
            <a:endParaRPr lang="en-US" altLang="ja-JP" sz="1000" dirty="0">
              <a:solidFill>
                <a:srgbClr val="FF0000"/>
              </a:solidFill>
              <a:latin typeface="+mn-ea"/>
            </a:endParaRPr>
          </a:p>
          <a:p>
            <a:endParaRPr lang="en-US" altLang="ja-JP" sz="1000" dirty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1000">
                <a:solidFill>
                  <a:srgbClr val="FF0000"/>
                </a:solidFill>
                <a:latin typeface="+mn-ea"/>
              </a:rPr>
              <a:t>・注意書きは提出前に全て消して下さい。</a:t>
            </a:r>
          </a:p>
          <a:p>
            <a:endParaRPr kumimoji="1" lang="ja-JP" altLang="en-US" sz="9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09186" y="2785288"/>
            <a:ext cx="36875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>
                <a:solidFill>
                  <a:srgbClr val="0000FF"/>
                </a:solidFill>
                <a:latin typeface="+mn-ea"/>
              </a:rPr>
              <a:t>NIT</a:t>
            </a:r>
            <a:r>
              <a:rPr kumimoji="1" lang="ja-JP" altLang="en-US" sz="1800">
                <a:solidFill>
                  <a:srgbClr val="0000FF"/>
                </a:solidFill>
                <a:latin typeface="+mn-ea"/>
              </a:rPr>
              <a:t>プロダクトデザインコンテスト</a:t>
            </a:r>
            <a:endParaRPr kumimoji="1" lang="en-US" altLang="ja-JP" sz="1800" dirty="0">
              <a:solidFill>
                <a:srgbClr val="0000FF"/>
              </a:solidFill>
              <a:latin typeface="+mn-ea"/>
            </a:endParaRPr>
          </a:p>
          <a:p>
            <a:r>
              <a:rPr kumimoji="1" lang="ja-JP" altLang="en-US" sz="1800">
                <a:solidFill>
                  <a:srgbClr val="0000FF"/>
                </a:solidFill>
                <a:latin typeface="+mn-ea"/>
              </a:rPr>
              <a:t>提案書フォーマット</a:t>
            </a:r>
            <a:endParaRPr kumimoji="1" lang="en-US" altLang="ja-JP" sz="1800" dirty="0">
              <a:solidFill>
                <a:srgbClr val="0000FF"/>
              </a:solidFill>
              <a:latin typeface="+mn-ea"/>
            </a:endParaRPr>
          </a:p>
          <a:p>
            <a:endParaRPr kumimoji="1" lang="en-US" altLang="ja-JP" sz="18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100">
                <a:solidFill>
                  <a:srgbClr val="C00000"/>
                </a:solidFill>
                <a:latin typeface="+mn-ea"/>
              </a:rPr>
              <a:t>提案書は、必ず１ページにまとめてください。</a:t>
            </a:r>
            <a:endParaRPr lang="en-US" altLang="ja-JP" sz="1100" dirty="0">
              <a:solidFill>
                <a:srgbClr val="C00000"/>
              </a:solidFill>
              <a:latin typeface="+mn-ea"/>
            </a:endParaRPr>
          </a:p>
          <a:p>
            <a:r>
              <a:rPr kumimoji="1" lang="ja-JP" altLang="en-US" sz="1100">
                <a:solidFill>
                  <a:srgbClr val="C00000"/>
                </a:solidFill>
                <a:latin typeface="+mn-ea"/>
              </a:rPr>
              <a:t>本書式は、</a:t>
            </a:r>
            <a:r>
              <a:rPr kumimoji="1" lang="en-US" altLang="ja-JP" sz="1100" dirty="0">
                <a:solidFill>
                  <a:srgbClr val="C00000"/>
                </a:solidFill>
                <a:latin typeface="+mn-ea"/>
              </a:rPr>
              <a:t>A3</a:t>
            </a:r>
            <a:r>
              <a:rPr kumimoji="1" lang="ja-JP" altLang="en-US" sz="1100">
                <a:solidFill>
                  <a:srgbClr val="C00000"/>
                </a:solidFill>
                <a:latin typeface="+mn-ea"/>
              </a:rPr>
              <a:t>用紙を想定しています。</a:t>
            </a:r>
            <a:r>
              <a:rPr kumimoji="1" lang="en-US" altLang="ja-JP" sz="1100" dirty="0">
                <a:solidFill>
                  <a:srgbClr val="0000FF"/>
                </a:solidFill>
                <a:latin typeface="+mn-ea"/>
              </a:rPr>
              <a:t>A3</a:t>
            </a:r>
            <a:r>
              <a:rPr kumimoji="1" lang="ja-JP" altLang="en-US" sz="1100">
                <a:solidFill>
                  <a:srgbClr val="0000FF"/>
                </a:solidFill>
                <a:latin typeface="+mn-ea"/>
              </a:rPr>
              <a:t>で印刷した時に見やすいように</a:t>
            </a:r>
            <a:endParaRPr kumimoji="1" lang="en-US" altLang="ja-JP" sz="1100" dirty="0">
              <a:solidFill>
                <a:srgbClr val="0000FF"/>
              </a:solidFill>
              <a:latin typeface="+mn-ea"/>
            </a:endParaRPr>
          </a:p>
          <a:p>
            <a:endParaRPr kumimoji="1" lang="en-US" altLang="ja-JP" sz="1100" dirty="0">
              <a:solidFill>
                <a:srgbClr val="0000FF"/>
              </a:solidFill>
              <a:latin typeface="+mn-ea"/>
            </a:endParaRPr>
          </a:p>
          <a:p>
            <a:r>
              <a:rPr kumimoji="1" lang="ja-JP" altLang="en-US" sz="1200">
                <a:solidFill>
                  <a:srgbClr val="C00000"/>
                </a:solidFill>
                <a:latin typeface="+mn-ea"/>
              </a:rPr>
              <a:t>作品画像等添付</a:t>
            </a:r>
            <a:r>
              <a:rPr kumimoji="1" lang="ja-JP" altLang="en-US" sz="1200" dirty="0">
                <a:solidFill>
                  <a:srgbClr val="C00000"/>
                </a:solidFill>
                <a:latin typeface="+mn-ea"/>
              </a:rPr>
              <a:t>エリア</a:t>
            </a:r>
            <a:endParaRPr kumimoji="1" lang="en-US" altLang="ja-JP" sz="1200" dirty="0">
              <a:solidFill>
                <a:srgbClr val="C00000"/>
              </a:solidFill>
              <a:latin typeface="+mn-ea"/>
            </a:endParaRPr>
          </a:p>
          <a:p>
            <a:endParaRPr kumimoji="1" lang="en-US" altLang="ja-JP" sz="11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100" dirty="0">
                <a:solidFill>
                  <a:srgbClr val="0000FF"/>
                </a:solidFill>
                <a:latin typeface="+mn-ea"/>
              </a:rPr>
              <a:t>・この</a:t>
            </a:r>
            <a:r>
              <a:rPr lang="ja-JP" altLang="en-US" sz="1100" dirty="0">
                <a:solidFill>
                  <a:srgbClr val="C00000"/>
                </a:solidFill>
                <a:latin typeface="+mn-ea"/>
              </a:rPr>
              <a:t>グレーの正方形のエリアに作品画像をはみ出さない程度に大きく配置</a:t>
            </a:r>
            <a:r>
              <a:rPr lang="ja-JP" altLang="en-US" sz="1100" dirty="0">
                <a:solidFill>
                  <a:srgbClr val="0000FF"/>
                </a:solidFill>
                <a:latin typeface="+mn-ea"/>
              </a:rPr>
              <a:t>して下さい。</a:t>
            </a:r>
            <a:endParaRPr lang="en-US" altLang="ja-JP" sz="1100" dirty="0">
              <a:solidFill>
                <a:srgbClr val="0000FF"/>
              </a:solidFill>
              <a:latin typeface="+mn-ea"/>
            </a:endParaRPr>
          </a:p>
          <a:p>
            <a:endParaRPr lang="en-US" altLang="ja-JP" sz="11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100" dirty="0">
                <a:solidFill>
                  <a:srgbClr val="0000FF"/>
                </a:solidFill>
                <a:latin typeface="+mn-ea"/>
              </a:rPr>
              <a:t>・貼り付ける画像は</a:t>
            </a:r>
            <a:r>
              <a:rPr lang="en-US" altLang="ja-JP" sz="1100" dirty="0">
                <a:solidFill>
                  <a:srgbClr val="C00000"/>
                </a:solidFill>
                <a:latin typeface="+mn-ea"/>
              </a:rPr>
              <a:t>200dpi</a:t>
            </a:r>
            <a:r>
              <a:rPr lang="ja-JP" altLang="en-US" sz="1100" dirty="0">
                <a:solidFill>
                  <a:srgbClr val="C00000"/>
                </a:solidFill>
                <a:latin typeface="+mn-ea"/>
              </a:rPr>
              <a:t>以上</a:t>
            </a:r>
            <a:r>
              <a:rPr lang="ja-JP" altLang="en-US" sz="1100" dirty="0">
                <a:solidFill>
                  <a:srgbClr val="0000FF"/>
                </a:solidFill>
                <a:latin typeface="+mn-ea"/>
              </a:rPr>
              <a:t>でお願いします。</a:t>
            </a:r>
            <a:endParaRPr lang="en-US" altLang="ja-JP" sz="1100" dirty="0">
              <a:solidFill>
                <a:srgbClr val="0000FF"/>
              </a:solidFill>
              <a:latin typeface="+mn-ea"/>
            </a:endParaRPr>
          </a:p>
          <a:p>
            <a:endParaRPr lang="en-US" altLang="ja-JP" sz="11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100" dirty="0">
                <a:solidFill>
                  <a:srgbClr val="0000FF"/>
                </a:solidFill>
                <a:latin typeface="+mn-ea"/>
              </a:rPr>
              <a:t>・</a:t>
            </a:r>
            <a:r>
              <a:rPr kumimoji="1" lang="ja-JP" altLang="en-US" sz="1100" dirty="0">
                <a:solidFill>
                  <a:srgbClr val="C00000"/>
                </a:solidFill>
                <a:latin typeface="+mn-ea"/>
              </a:rPr>
              <a:t>複数の画像を貼り付けてもいい</a:t>
            </a:r>
            <a:r>
              <a:rPr kumimoji="1" lang="ja-JP" altLang="en-US" sz="1100" dirty="0">
                <a:solidFill>
                  <a:srgbClr val="0000FF"/>
                </a:solidFill>
                <a:latin typeface="+mn-ea"/>
              </a:rPr>
              <a:t>です。適宜使用場面や解説図を足して、見る人に分かりやすく表現して下さい。</a:t>
            </a:r>
            <a:endParaRPr kumimoji="1" lang="en-US" altLang="ja-JP" sz="1100" dirty="0">
              <a:solidFill>
                <a:srgbClr val="0000FF"/>
              </a:solidFill>
              <a:latin typeface="+mn-ea"/>
            </a:endParaRPr>
          </a:p>
          <a:p>
            <a:endParaRPr kumimoji="1" lang="en-US" altLang="ja-JP" sz="1100" dirty="0">
              <a:solidFill>
                <a:srgbClr val="0000FF"/>
              </a:solidFill>
              <a:latin typeface="+mn-ea"/>
            </a:endParaRPr>
          </a:p>
          <a:p>
            <a:r>
              <a:rPr lang="ja-JP" altLang="en-US" sz="1100" dirty="0">
                <a:solidFill>
                  <a:srgbClr val="0000FF"/>
                </a:solidFill>
                <a:latin typeface="+mn-ea"/>
              </a:rPr>
              <a:t>・</a:t>
            </a:r>
            <a:r>
              <a:rPr kumimoji="1" lang="ja-JP" altLang="en-US" sz="1100" dirty="0">
                <a:solidFill>
                  <a:srgbClr val="0000FF"/>
                </a:solidFill>
                <a:latin typeface="+mn-ea"/>
              </a:rPr>
              <a:t>貼り付けた画像にパワーポイントのテキストツールなどで</a:t>
            </a:r>
            <a:r>
              <a:rPr kumimoji="1" lang="ja-JP" altLang="en-US" sz="1100" dirty="0">
                <a:solidFill>
                  <a:srgbClr val="C00000"/>
                </a:solidFill>
                <a:latin typeface="+mn-ea"/>
              </a:rPr>
              <a:t>コメントを付けてもいい</a:t>
            </a:r>
            <a:r>
              <a:rPr kumimoji="1" lang="ja-JP" altLang="en-US" sz="1100">
                <a:solidFill>
                  <a:srgbClr val="0000FF"/>
                </a:solidFill>
                <a:latin typeface="+mn-ea"/>
              </a:rPr>
              <a:t>です。わかりやすく表現してください。</a:t>
            </a:r>
            <a:r>
              <a:rPr kumimoji="1" lang="ja-JP" altLang="en-US" sz="1100">
                <a:solidFill>
                  <a:srgbClr val="C00000"/>
                </a:solidFill>
                <a:latin typeface="+mn-ea"/>
              </a:rPr>
              <a:t>グレ</a:t>
            </a:r>
            <a:r>
              <a:rPr lang="ja-JP" altLang="en-US" sz="1100">
                <a:solidFill>
                  <a:srgbClr val="C00000"/>
                </a:solidFill>
                <a:latin typeface="+mn-ea"/>
              </a:rPr>
              <a:t>ーのエリアには、フォントの指定はありません</a:t>
            </a:r>
            <a:r>
              <a:rPr lang="ja-JP" altLang="en-US" sz="1100">
                <a:solidFill>
                  <a:srgbClr val="0000FF"/>
                </a:solidFill>
                <a:latin typeface="+mn-ea"/>
              </a:rPr>
              <a:t>。</a:t>
            </a:r>
            <a:endParaRPr kumimoji="1" lang="en-US" altLang="ja-JP" sz="1100" dirty="0">
              <a:solidFill>
                <a:srgbClr val="0000FF"/>
              </a:solidFill>
              <a:latin typeface="+mn-ea"/>
            </a:endParaRPr>
          </a:p>
          <a:p>
            <a:endParaRPr lang="en-US" altLang="ja-JP" sz="1100" dirty="0">
              <a:solidFill>
                <a:srgbClr val="0000FF"/>
              </a:solidFill>
              <a:latin typeface="+mn-ea"/>
            </a:endParaRPr>
          </a:p>
          <a:p>
            <a:r>
              <a:rPr kumimoji="1" lang="ja-JP" altLang="en-US" sz="1100">
                <a:solidFill>
                  <a:srgbClr val="0000FF"/>
                </a:solidFill>
                <a:latin typeface="+mn-ea"/>
              </a:rPr>
              <a:t>・</a:t>
            </a:r>
            <a:r>
              <a:rPr kumimoji="1" lang="ja-JP" altLang="en-US" sz="1100">
                <a:solidFill>
                  <a:srgbClr val="C00000"/>
                </a:solidFill>
                <a:latin typeface="+mn-ea"/>
              </a:rPr>
              <a:t>この注意書き</a:t>
            </a:r>
            <a:r>
              <a:rPr kumimoji="1" lang="ja-JP" altLang="en-US" sz="1100" dirty="0">
                <a:solidFill>
                  <a:srgbClr val="C00000"/>
                </a:solidFill>
                <a:latin typeface="+mn-ea"/>
              </a:rPr>
              <a:t>は提出前に消して下さい。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16199" y="2809781"/>
            <a:ext cx="368754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rgbClr val="FF0000"/>
                </a:solidFill>
              </a:rPr>
              <a:t>作者</a:t>
            </a:r>
            <a:r>
              <a:rPr kumimoji="1" lang="ja-JP" altLang="en-US" sz="1600">
                <a:solidFill>
                  <a:srgbClr val="FF0000"/>
                </a:solidFill>
              </a:rPr>
              <a:t>氏名</a:t>
            </a:r>
            <a:r>
              <a:rPr kumimoji="1" lang="ja-JP" altLang="en-US" sz="900">
                <a:solidFill>
                  <a:srgbClr val="0000FF"/>
                </a:solidFill>
              </a:rPr>
              <a:t>（</a:t>
            </a:r>
            <a:r>
              <a:rPr lang="en-US" altLang="ja-JP" sz="900" dirty="0">
                <a:solidFill>
                  <a:srgbClr val="0000FF"/>
                </a:solidFill>
                <a:latin typeface="+mn-ea"/>
              </a:rPr>
              <a:t>MS</a:t>
            </a:r>
            <a:r>
              <a:rPr lang="ja-JP" altLang="en-US" sz="900" dirty="0">
                <a:solidFill>
                  <a:srgbClr val="0000FF"/>
                </a:solidFill>
                <a:latin typeface="+mn-ea"/>
              </a:rPr>
              <a:t>ゴシック</a:t>
            </a:r>
            <a:r>
              <a:rPr lang="en-US" altLang="ja-JP" sz="900" dirty="0" err="1">
                <a:solidFill>
                  <a:srgbClr val="0000FF"/>
                </a:solidFill>
                <a:latin typeface="+mn-ea"/>
              </a:rPr>
              <a:t>orMSP</a:t>
            </a:r>
            <a:r>
              <a:rPr lang="ja-JP" altLang="en-US" sz="900" dirty="0">
                <a:solidFill>
                  <a:srgbClr val="0000FF"/>
                </a:solidFill>
                <a:latin typeface="+mn-ea"/>
              </a:rPr>
              <a:t>ゴシック</a:t>
            </a:r>
            <a:r>
              <a:rPr lang="en-US" altLang="ja-JP" sz="900" dirty="0">
                <a:solidFill>
                  <a:srgbClr val="0000FF"/>
                </a:solidFill>
                <a:latin typeface="+mn-ea"/>
              </a:rPr>
              <a:t>16pt</a:t>
            </a:r>
            <a:r>
              <a:rPr kumimoji="1" lang="ja-JP" altLang="en-US" sz="900">
                <a:solidFill>
                  <a:srgbClr val="0000FF"/>
                </a:solidFill>
              </a:rPr>
              <a:t>）</a:t>
            </a:r>
            <a:r>
              <a:rPr lang="en-US" altLang="ja-JP" sz="900" dirty="0">
                <a:solidFill>
                  <a:srgbClr val="0000FF"/>
                </a:solidFill>
                <a:latin typeface="+mj-ea"/>
              </a:rPr>
              <a:t> </a:t>
            </a:r>
            <a:r>
              <a:rPr lang="ja-JP" altLang="en-US" sz="900">
                <a:solidFill>
                  <a:srgbClr val="0000FF"/>
                </a:solidFill>
                <a:latin typeface="+mj-ea"/>
              </a:rPr>
              <a:t> </a:t>
            </a:r>
            <a:r>
              <a:rPr lang="ja-JP" altLang="en-US" sz="900">
                <a:solidFill>
                  <a:srgbClr val="FF0000"/>
                </a:solidFill>
                <a:latin typeface="+mj-ea"/>
              </a:rPr>
              <a:t>必ず記入ください。 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r>
              <a:rPr lang="en-US" altLang="ja-JP" sz="900" dirty="0">
                <a:solidFill>
                  <a:srgbClr val="0000FF"/>
                </a:solidFill>
              </a:rPr>
              <a:t>※</a:t>
            </a:r>
            <a:r>
              <a:rPr lang="ja-JP" altLang="en-US" sz="900">
                <a:solidFill>
                  <a:srgbClr val="0000FF"/>
                </a:solidFill>
              </a:rPr>
              <a:t>チームの場合はリーダーを先頭にし、メンバーを列記する。メンバーの名前の区切りは全角スペースを入れる。日本名の場合は氏と名の間にはスペースを入れない。</a:t>
            </a:r>
            <a:endParaRPr kumimoji="1" lang="ja-JP" altLang="en-US" sz="900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16199" y="3526550"/>
            <a:ext cx="3687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solidFill>
                  <a:srgbClr val="FF0000"/>
                </a:solidFill>
              </a:rPr>
              <a:t>所属団体名</a:t>
            </a:r>
            <a:r>
              <a:rPr lang="ja-JP" altLang="en-US" sz="900">
                <a:solidFill>
                  <a:srgbClr val="0000FF"/>
                </a:solidFill>
              </a:rPr>
              <a:t>（</a:t>
            </a:r>
            <a:r>
              <a:rPr lang="en-US" altLang="ja-JP" sz="900" dirty="0">
                <a:solidFill>
                  <a:srgbClr val="0000FF"/>
                </a:solidFill>
                <a:latin typeface="+mn-ea"/>
              </a:rPr>
              <a:t>MS</a:t>
            </a:r>
            <a:r>
              <a:rPr lang="ja-JP" altLang="en-US" sz="900" dirty="0">
                <a:solidFill>
                  <a:srgbClr val="0000FF"/>
                </a:solidFill>
                <a:latin typeface="+mn-ea"/>
              </a:rPr>
              <a:t>ゴシック</a:t>
            </a:r>
            <a:r>
              <a:rPr lang="en-US" altLang="ja-JP" sz="900" dirty="0" err="1">
                <a:solidFill>
                  <a:srgbClr val="0000FF"/>
                </a:solidFill>
                <a:latin typeface="+mn-ea"/>
              </a:rPr>
              <a:t>orMSP</a:t>
            </a:r>
            <a:r>
              <a:rPr lang="ja-JP" altLang="en-US" sz="900" dirty="0">
                <a:solidFill>
                  <a:srgbClr val="0000FF"/>
                </a:solidFill>
                <a:latin typeface="+mn-ea"/>
              </a:rPr>
              <a:t>ゴシック</a:t>
            </a:r>
            <a:r>
              <a:rPr lang="en-US" altLang="ja-JP" sz="900" dirty="0">
                <a:solidFill>
                  <a:srgbClr val="0000FF"/>
                </a:solidFill>
                <a:latin typeface="+mn-ea"/>
              </a:rPr>
              <a:t>12pt</a:t>
            </a:r>
            <a:r>
              <a:rPr lang="ja-JP" altLang="en-US" sz="900">
                <a:solidFill>
                  <a:srgbClr val="0000FF"/>
                </a:solidFill>
              </a:rPr>
              <a:t>）</a:t>
            </a:r>
            <a:endParaRPr lang="en-US" altLang="ja-JP" sz="900" dirty="0">
              <a:solidFill>
                <a:srgbClr val="0000FF"/>
              </a:solidFill>
            </a:endParaRPr>
          </a:p>
          <a:p>
            <a:r>
              <a:rPr lang="en-US" altLang="ja-JP" sz="900" dirty="0">
                <a:solidFill>
                  <a:srgbClr val="0000FF"/>
                </a:solidFill>
              </a:rPr>
              <a:t>※</a:t>
            </a:r>
            <a:r>
              <a:rPr lang="ja-JP" altLang="en-US" sz="900">
                <a:solidFill>
                  <a:srgbClr val="0000FF"/>
                </a:solidFill>
              </a:rPr>
              <a:t>学校名、クラブ名など。学校名などの場合は、正式名称で入れてください。</a:t>
            </a:r>
            <a:endParaRPr lang="en-US" altLang="ja-JP" sz="900" dirty="0">
              <a:solidFill>
                <a:srgbClr val="0000FF"/>
              </a:solidFill>
            </a:endParaRPr>
          </a:p>
          <a:p>
            <a:r>
              <a:rPr lang="en-US" altLang="ja-JP" sz="900" dirty="0">
                <a:solidFill>
                  <a:srgbClr val="0000FF"/>
                </a:solidFill>
              </a:rPr>
              <a:t>※</a:t>
            </a:r>
            <a:r>
              <a:rPr lang="ja-JP" altLang="en-US" sz="900">
                <a:solidFill>
                  <a:srgbClr val="0000FF"/>
                </a:solidFill>
              </a:rPr>
              <a:t>組織に所属せず、個人での参加の場合は、この項目ごと消してください。</a:t>
            </a:r>
            <a:endParaRPr lang="en-US" altLang="ja-JP" sz="900" dirty="0">
              <a:solidFill>
                <a:srgbClr val="0000FF"/>
              </a:solidFill>
            </a:endParaRPr>
          </a:p>
          <a:p>
            <a:endParaRPr lang="ja-JP" altLang="en-US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23939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12338</TotalTime>
  <Words>602</Words>
  <Application>Microsoft Macintosh PowerPoint</Application>
  <PresentationFormat>ユーザー設定</PresentationFormat>
  <Paragraphs>53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Calibri</vt:lpstr>
      <vt:lpstr>ホワイト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hosoda shouichi</dc:creator>
  <cp:lastModifiedBy>HOSODA SHOICHI</cp:lastModifiedBy>
  <cp:revision>66</cp:revision>
  <cp:lastPrinted>2019-06-04T14:58:50Z</cp:lastPrinted>
  <dcterms:created xsi:type="dcterms:W3CDTF">2019-06-04T11:02:36Z</dcterms:created>
  <dcterms:modified xsi:type="dcterms:W3CDTF">2025-02-19T02:45:30Z</dcterms:modified>
</cp:coreProperties>
</file>